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24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918410-D8A3-4795-97B5-8D9AE2956358}" type="datetimeFigureOut">
              <a:rPr lang="it-IT" smtClean="0"/>
              <a:pPr/>
              <a:t>24/05/2017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C14E6A-9D31-4B79-97D5-C7E5EF8B418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cassarmonica castellammare di sta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cassarmonica castellammare di stab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Risultati immagini per cassarmonica castellammare di sta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61639"/>
            <a:ext cx="6278877" cy="420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e-clubhouse.org/userfiles/21505/image/labaretto%20l%20c%20cmare%20terme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88" y="337855"/>
            <a:ext cx="1147321" cy="102746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lh3.googleusercontent.com/NkzlkErW-9QNZM6eaedO7v8Umu6Ldt2xm3syrv373WAmdLpsPpzier8wu-ikCLUw2MK3=s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37" t="7413" r="-1"/>
          <a:stretch/>
        </p:blipFill>
        <p:spPr bwMode="auto">
          <a:xfrm>
            <a:off x="5589240" y="337855"/>
            <a:ext cx="997612" cy="113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isultati immagini per centenario l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641" y="107504"/>
            <a:ext cx="1297431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772816" y="1115616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it-IT" sz="800" b="1" i="0" u="none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THE INTERNATIONAL ASSOCIATION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it-IT" sz="800" b="1" i="0" u="none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OF LIONS CLUBS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800" b="1" i="0" u="none" strike="noStrike" cap="none" normalizeH="0" baseline="0" dirty="0" smtClean="0">
                <a:ln>
                  <a:noFill/>
                </a:ln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ANNO SOCIALE 2016 - 2017</a:t>
            </a:r>
            <a:endParaRPr kumimoji="0" lang="it-IT" altLang="it-IT" sz="800" b="0" i="0" u="none" strike="noStrike" cap="none" normalizeH="0" baseline="0" dirty="0" smtClean="0">
              <a:ln>
                <a:noFill/>
              </a:ln>
              <a:effectLst/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4624" y="1365320"/>
            <a:ext cx="228478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700" b="1" i="1" dirty="0" smtClean="0"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Lions Club </a:t>
            </a:r>
            <a:r>
              <a:rPr lang="it-IT" altLang="it-IT" sz="700" b="1" i="1" dirty="0" smtClean="0">
                <a:latin typeface="Arial Black" panose="020B0A04020102020204" pitchFamily="34" charset="0"/>
                <a:ea typeface="Algerian" pitchFamily="8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altLang="it-IT" sz="700" b="1" i="1" dirty="0" smtClean="0"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Castellammare di Stabia Terme  </a:t>
            </a:r>
          </a:p>
          <a:p>
            <a:r>
              <a:rPr lang="it-IT" altLang="it-IT" sz="700" b="1" i="1" dirty="0" smtClean="0"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Presidente: Nellina Maria Basile Ricciardi</a:t>
            </a:r>
            <a:r>
              <a:rPr lang="it-IT" altLang="it-IT" sz="800" b="1" dirty="0" smtClean="0">
                <a:latin typeface="Arial Black" panose="020B0A04020102020204" pitchFamily="34" charset="0"/>
                <a:ea typeface="Algerian" pitchFamily="82" charset="0"/>
                <a:cs typeface="Algerian" pitchFamily="82" charset="0"/>
              </a:rPr>
              <a:t>   </a:t>
            </a:r>
            <a:r>
              <a:rPr lang="it-IT" altLang="it-IT" sz="2000" b="1" dirty="0" smtClean="0">
                <a:latin typeface="+mj-lt"/>
                <a:ea typeface="Algerian" pitchFamily="82" charset="0"/>
                <a:cs typeface="Algerian" pitchFamily="82" charset="0"/>
              </a:rPr>
              <a:t>		                       </a:t>
            </a:r>
            <a:r>
              <a:rPr lang="it-IT" altLang="it-IT" sz="2000" b="1" dirty="0" smtClean="0">
                <a:latin typeface="Cambria" pitchFamily="18" charset="0"/>
                <a:ea typeface="Algerian" pitchFamily="82" charset="0"/>
                <a:cs typeface="Algerian" pitchFamily="82" charset="0"/>
              </a:rPr>
              <a:t>	</a:t>
            </a:r>
            <a:endParaRPr lang="it-IT" sz="4400" dirty="0"/>
          </a:p>
        </p:txBody>
      </p:sp>
      <p:sp>
        <p:nvSpPr>
          <p:cNvPr id="12" name="Rettangolo 11"/>
          <p:cNvSpPr/>
          <p:nvPr/>
        </p:nvSpPr>
        <p:spPr>
          <a:xfrm>
            <a:off x="5229200" y="1475656"/>
            <a:ext cx="1956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700" b="1" i="1" dirty="0" smtClean="0"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 Lions Club</a:t>
            </a:r>
            <a:r>
              <a:rPr lang="it-IT" altLang="it-IT" sz="700" b="1" i="1" dirty="0" smtClean="0">
                <a:latin typeface="Arial Black" panose="020B0A04020102020204" pitchFamily="34" charset="0"/>
                <a:ea typeface="Algerian" pitchFamily="82" charset="0"/>
                <a:cs typeface="Arial" panose="020B0604020202020204" pitchFamily="34" charset="0"/>
              </a:rPr>
              <a:t> </a:t>
            </a:r>
            <a:r>
              <a:rPr lang="it-IT" altLang="it-IT" sz="700" b="1" i="1" dirty="0" smtClean="0"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 Modena Host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700" b="1" i="1" dirty="0" smtClean="0"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 Presidente: Cesare Angeli           	</a:t>
            </a:r>
            <a:endParaRPr lang="it-IT" altLang="it-IT" sz="700" b="1" i="1" dirty="0" smtClean="0">
              <a:latin typeface="Arial Black" panose="020B0A04020102020204" pitchFamily="34" charset="0"/>
              <a:cs typeface="Arial" pitchFamily="34" charset="0"/>
            </a:endParaRPr>
          </a:p>
          <a:p>
            <a:endParaRPr lang="it-IT" sz="700" i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07696" y="7380312"/>
            <a:ext cx="3645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Benvenuti a </a:t>
            </a:r>
          </a:p>
          <a:p>
            <a:pPr algn="ctr"/>
            <a:r>
              <a:rPr lang="it-IT" sz="2400" b="1" dirty="0" smtClean="0"/>
              <a:t>Castellammare di Stabia</a:t>
            </a:r>
          </a:p>
          <a:p>
            <a:pPr algn="ctr"/>
            <a:r>
              <a:rPr lang="it-IT" sz="2400" b="1" dirty="0" smtClean="0"/>
              <a:t>1- 4 Giugno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480873" y="79372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sz="28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359623" y="1972161"/>
            <a:ext cx="4124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/>
              <a:t> GEMELLAGGIO </a:t>
            </a:r>
          </a:p>
          <a:p>
            <a:pPr algn="ctr"/>
            <a:r>
              <a:rPr lang="it-IT" sz="2000" b="1" dirty="0" smtClean="0"/>
              <a:t>CASTELLAMMARE DI STABIA </a:t>
            </a:r>
          </a:p>
          <a:p>
            <a:pPr algn="ctr"/>
            <a:r>
              <a:rPr lang="it-IT" sz="2000" b="1" dirty="0" smtClean="0"/>
              <a:t>MODENA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44624" y="8604448"/>
            <a:ext cx="204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b="1" dirty="0">
                <a:latin typeface="Lucida Calligraphy" panose="03010101010101010101" pitchFamily="66" charset="0"/>
              </a:rPr>
              <a:t>grafica </a:t>
            </a:r>
            <a:r>
              <a:rPr lang="it-IT" sz="2400" b="1" dirty="0">
                <a:latin typeface="Kunstler Script" panose="030304020206070D0D06" pitchFamily="66" charset="0"/>
              </a:rPr>
              <a:t>Aurora Riccardi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xmlns="" val="51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94296" y="323528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Giovedì 1 giugno</a:t>
            </a:r>
            <a:endParaRPr lang="it-IT" sz="2400" b="1" dirty="0"/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1187624"/>
            <a:ext cx="2567441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996952" y="1547664"/>
            <a:ext cx="34644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ore 12.25</a:t>
            </a:r>
          </a:p>
          <a:p>
            <a:r>
              <a:rPr lang="it-IT" sz="1600" b="1" dirty="0" smtClean="0"/>
              <a:t>Arrivo a Napoli-Stazione Centrale-</a:t>
            </a:r>
          </a:p>
          <a:p>
            <a:r>
              <a:rPr lang="it-IT" sz="1600" b="1" dirty="0" smtClean="0"/>
              <a:t>Trasferimento con Bus privato a </a:t>
            </a:r>
          </a:p>
          <a:p>
            <a:r>
              <a:rPr lang="it-IT" sz="1600" b="1" dirty="0" smtClean="0"/>
              <a:t>Vico Equense </a:t>
            </a:r>
          </a:p>
          <a:p>
            <a:endParaRPr lang="it-IT" dirty="0"/>
          </a:p>
        </p:txBody>
      </p:sp>
      <p:pic>
        <p:nvPicPr>
          <p:cNvPr id="2052" name="Picture 4" descr="Risultati immagini per vico equense hotel orie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3016" y="3275856"/>
            <a:ext cx="2797316" cy="184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0648" y="3563888"/>
            <a:ext cx="26035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Registrazione  presso </a:t>
            </a:r>
          </a:p>
          <a:p>
            <a:r>
              <a:rPr lang="it-IT" sz="1600" b="1" dirty="0" smtClean="0"/>
              <a:t>l’Hotel Oriente</a:t>
            </a:r>
          </a:p>
          <a:p>
            <a:r>
              <a:rPr lang="it-IT" sz="1600" b="1" dirty="0" smtClean="0"/>
              <a:t>Sistemazione nelle stanze</a:t>
            </a:r>
          </a:p>
          <a:p>
            <a:r>
              <a:rPr lang="it-IT" sz="1600" b="1" dirty="0" smtClean="0"/>
              <a:t>Brunch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67989" y="5436096"/>
            <a:ext cx="31573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Ore 17</a:t>
            </a:r>
          </a:p>
          <a:p>
            <a:r>
              <a:rPr lang="it-IT" sz="1600" b="1" dirty="0" smtClean="0"/>
              <a:t>Trasferimento con Bus privato </a:t>
            </a:r>
          </a:p>
          <a:p>
            <a:r>
              <a:rPr lang="it-IT" sz="1600" b="1" dirty="0" smtClean="0"/>
              <a:t>al Comune di Castellammare di Stabia</a:t>
            </a:r>
          </a:p>
          <a:p>
            <a:r>
              <a:rPr lang="it-IT" sz="1600" b="1" dirty="0" smtClean="0"/>
              <a:t>Ore 18  </a:t>
            </a:r>
          </a:p>
          <a:p>
            <a:r>
              <a:rPr lang="it-IT" sz="1600" b="1" dirty="0" smtClean="0"/>
              <a:t>Cerimonia di Gemellaggio nella Sala Consiliare alla presenza del Primo Cittadino </a:t>
            </a:r>
          </a:p>
          <a:p>
            <a:endParaRPr lang="it-IT" sz="1600" b="1" dirty="0" smtClean="0"/>
          </a:p>
          <a:p>
            <a:endParaRPr lang="it-IT" dirty="0"/>
          </a:p>
        </p:txBody>
      </p:sp>
      <p:pic>
        <p:nvPicPr>
          <p:cNvPr id="2054" name="Picture 6" descr="Risultati immagini per sala consiliare comune di castellammare di sta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7" y="5292080"/>
            <a:ext cx="266429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8640" y="7668344"/>
            <a:ext cx="2991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Ore 19.30  </a:t>
            </a:r>
          </a:p>
          <a:p>
            <a:r>
              <a:rPr lang="it-IT" sz="1600" b="1" dirty="0" smtClean="0"/>
              <a:t>Rientro in hotel . </a:t>
            </a:r>
          </a:p>
          <a:p>
            <a:r>
              <a:rPr lang="it-IT" sz="1600" b="1" dirty="0" smtClean="0"/>
              <a:t>Ore 20.30 </a:t>
            </a:r>
          </a:p>
          <a:p>
            <a:r>
              <a:rPr lang="it-IT" sz="1600" b="1" dirty="0" smtClean="0"/>
              <a:t>Cena di gala sul </a:t>
            </a:r>
            <a:r>
              <a:rPr lang="it-IT" sz="1600" b="1" dirty="0" err="1" smtClean="0"/>
              <a:t>Roof</a:t>
            </a:r>
            <a:r>
              <a:rPr lang="it-IT" sz="1600" b="1" dirty="0" smtClean="0"/>
              <a:t> </a:t>
            </a:r>
            <a:r>
              <a:rPr lang="it-IT" sz="1600" b="1" dirty="0" smtClean="0"/>
              <a:t>Garden 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32199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60848" y="10750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Venerdì </a:t>
            </a:r>
            <a:r>
              <a:rPr lang="it-IT" sz="2400" b="1" dirty="0"/>
              <a:t>2</a:t>
            </a:r>
            <a:r>
              <a:rPr lang="it-IT" sz="2400" b="1" dirty="0" smtClean="0"/>
              <a:t> giugno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0648" y="68356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ore 8.45  </a:t>
            </a:r>
          </a:p>
          <a:p>
            <a:r>
              <a:rPr lang="it-IT" sz="1600" b="1" dirty="0" smtClean="0"/>
              <a:t>Trasferimento con Bus privato agli scavi di </a:t>
            </a:r>
            <a:r>
              <a:rPr lang="it-IT" sz="1600" b="1" dirty="0" err="1" smtClean="0"/>
              <a:t>Stabiae</a:t>
            </a:r>
            <a:r>
              <a:rPr lang="it-IT" sz="1600" b="1" dirty="0" smtClean="0"/>
              <a:t>  e </a:t>
            </a:r>
            <a:r>
              <a:rPr lang="it-IT" sz="1600" b="1" dirty="0" err="1" smtClean="0"/>
              <a:t>Oplonti</a:t>
            </a:r>
            <a:r>
              <a:rPr lang="it-IT" sz="1600" b="1" dirty="0" smtClean="0"/>
              <a:t> </a:t>
            </a:r>
          </a:p>
          <a:p>
            <a:r>
              <a:rPr lang="it-IT" sz="1600" b="1" dirty="0" smtClean="0"/>
              <a:t>con guida privata </a:t>
            </a:r>
            <a:endParaRPr lang="it-IT" sz="1600" b="1" dirty="0"/>
          </a:p>
        </p:txBody>
      </p:sp>
      <p:pic>
        <p:nvPicPr>
          <p:cNvPr id="3074" name="Picture 2" descr="Risultati immagini per villa s marco sta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28" y="1634504"/>
            <a:ext cx="2476500" cy="1857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oplon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382" y="1580517"/>
            <a:ext cx="2732999" cy="184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96752" y="305983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Stabiae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53136" y="305983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Oplont</a:t>
            </a:r>
            <a:r>
              <a:rPr lang="it-IT" b="1" dirty="0" err="1">
                <a:solidFill>
                  <a:schemeClr val="bg1"/>
                </a:solidFill>
              </a:rPr>
              <a:t>i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96417" y="3635896"/>
            <a:ext cx="6291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 ore 13.30  </a:t>
            </a:r>
          </a:p>
          <a:p>
            <a:r>
              <a:rPr lang="it-IT" sz="1600" b="1" dirty="0" smtClean="0"/>
              <a:t>Trasferimento con Bus privato  all’Hotel  dei Congressi</a:t>
            </a:r>
          </a:p>
          <a:p>
            <a:r>
              <a:rPr lang="it-IT" sz="1600" b="1" dirty="0" smtClean="0"/>
              <a:t>Brunch sul </a:t>
            </a:r>
            <a:r>
              <a:rPr lang="it-IT" sz="1600" b="1" dirty="0" err="1" smtClean="0"/>
              <a:t>Roof</a:t>
            </a:r>
            <a:r>
              <a:rPr lang="it-IT" sz="1600" b="1" dirty="0" smtClean="0"/>
              <a:t> Garden</a:t>
            </a:r>
            <a:endParaRPr lang="it-IT" b="1" dirty="0"/>
          </a:p>
        </p:txBody>
      </p:sp>
      <p:pic>
        <p:nvPicPr>
          <p:cNvPr id="3080" name="Picture 8" descr="Risultati immagini per hotel dei congressi castellammare di stabia roof gard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64" y="4644008"/>
            <a:ext cx="2880320" cy="165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8640" y="64442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ore 15.30  </a:t>
            </a:r>
          </a:p>
          <a:p>
            <a:r>
              <a:rPr lang="it-IT" sz="1600" b="1" dirty="0" smtClean="0"/>
              <a:t>Trasferimento con Bus privato Visita della Reggia </a:t>
            </a:r>
          </a:p>
          <a:p>
            <a:r>
              <a:rPr lang="it-IT" sz="1600" b="1" dirty="0" smtClean="0"/>
              <a:t>di </a:t>
            </a:r>
            <a:r>
              <a:rPr lang="it-IT" sz="1600" b="1" dirty="0" err="1" smtClean="0"/>
              <a:t>Quisisana</a:t>
            </a:r>
            <a:r>
              <a:rPr lang="it-IT" sz="1600" b="1" dirty="0" smtClean="0"/>
              <a:t> e della Mostra « Dal buio alla Luce»</a:t>
            </a:r>
            <a:endParaRPr lang="it-IT" sz="16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8640" y="7308304"/>
            <a:ext cx="666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ore </a:t>
            </a:r>
            <a:r>
              <a:rPr lang="it-IT" sz="1600" b="1" dirty="0" smtClean="0"/>
              <a:t>18.00 </a:t>
            </a:r>
            <a:endParaRPr lang="it-IT" sz="1600" b="1" dirty="0" smtClean="0"/>
          </a:p>
          <a:p>
            <a:r>
              <a:rPr lang="it-IT" sz="1600" b="1" dirty="0" smtClean="0"/>
              <a:t>Trasferimento con Bus privato in Hotel </a:t>
            </a:r>
          </a:p>
          <a:p>
            <a:r>
              <a:rPr lang="it-IT" sz="1600" b="1" dirty="0" smtClean="0"/>
              <a:t>Pomeriggio libero </a:t>
            </a:r>
          </a:p>
          <a:p>
            <a:r>
              <a:rPr lang="it-IT" sz="1600" b="1" dirty="0" smtClean="0"/>
              <a:t>Ore 20.30 </a:t>
            </a:r>
          </a:p>
          <a:p>
            <a:r>
              <a:rPr lang="it-IT" sz="1600" b="1" dirty="0" smtClean="0"/>
              <a:t>Pizza in compagnia  presso la pizzeria «</a:t>
            </a:r>
            <a:r>
              <a:rPr lang="it-IT" sz="1600" b="1" dirty="0" err="1" smtClean="0"/>
              <a:t>Cerasé</a:t>
            </a:r>
            <a:r>
              <a:rPr lang="it-IT" sz="1600" b="1" dirty="0" smtClean="0"/>
              <a:t>»  in Vico Equense</a:t>
            </a:r>
            <a:endParaRPr lang="it-IT" b="1" dirty="0"/>
          </a:p>
        </p:txBody>
      </p:sp>
      <p:pic>
        <p:nvPicPr>
          <p:cNvPr id="3082" name="Picture 10" descr="Risultati immagini per reggia quisisana castellamma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382" y="4644008"/>
            <a:ext cx="2732999" cy="1656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68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13935" y="395536"/>
            <a:ext cx="25186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Sabato 3  giugno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2656" y="899592"/>
            <a:ext cx="40559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ore 8.45  </a:t>
            </a:r>
          </a:p>
          <a:p>
            <a:r>
              <a:rPr lang="it-IT" sz="1600" b="1" dirty="0" smtClean="0"/>
              <a:t>Trasferimento con Bus privato  a Pompei </a:t>
            </a:r>
          </a:p>
          <a:p>
            <a:r>
              <a:rPr lang="it-IT" sz="1600" b="1" dirty="0"/>
              <a:t> </a:t>
            </a:r>
            <a:r>
              <a:rPr lang="it-IT" sz="1600" b="1" dirty="0" smtClean="0"/>
              <a:t>                 </a:t>
            </a:r>
            <a:endParaRPr lang="it-IT" sz="1600" b="1" dirty="0"/>
          </a:p>
        </p:txBody>
      </p:sp>
      <p:pic>
        <p:nvPicPr>
          <p:cNvPr id="4098" name="Picture 2" descr="Risultati immagini per pompei sca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39" y="1601738"/>
            <a:ext cx="2790099" cy="1530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429001" y="1691680"/>
            <a:ext cx="30243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Visita  degli Scavi Archeologici e la Città</a:t>
            </a:r>
          </a:p>
          <a:p>
            <a:r>
              <a:rPr lang="it-IT" sz="1600" b="1" dirty="0" smtClean="0"/>
              <a:t>con guida privata   </a:t>
            </a:r>
          </a:p>
          <a:p>
            <a:endParaRPr lang="it-IT" b="1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6539" y="3227655"/>
            <a:ext cx="60667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ore 13.30  </a:t>
            </a:r>
          </a:p>
          <a:p>
            <a:r>
              <a:rPr lang="it-IT" sz="1600" b="1" dirty="0" smtClean="0"/>
              <a:t>Trasferimento con Bus privato a Gragnano  Città della Pasta</a:t>
            </a:r>
          </a:p>
          <a:p>
            <a:r>
              <a:rPr lang="it-IT" dirty="0" smtClean="0"/>
              <a:t>     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32656" y="3779912"/>
            <a:ext cx="33843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o</a:t>
            </a:r>
            <a:r>
              <a:rPr lang="it-IT" sz="1600" b="1" dirty="0" smtClean="0"/>
              <a:t>re 14  </a:t>
            </a:r>
          </a:p>
          <a:p>
            <a:r>
              <a:rPr lang="it-IT" sz="1600" b="1" dirty="0" smtClean="0"/>
              <a:t>Presso la Locanda della Pasta</a:t>
            </a:r>
          </a:p>
          <a:p>
            <a:r>
              <a:rPr lang="it-IT" sz="1600" b="1" dirty="0" smtClean="0"/>
              <a:t>Degustazione di assaggi </a:t>
            </a:r>
          </a:p>
          <a:p>
            <a:r>
              <a:rPr lang="it-IT" sz="1600" b="1" dirty="0" smtClean="0"/>
              <a:t>di primi piatti</a:t>
            </a:r>
          </a:p>
          <a:p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4100" name="Picture 4" descr="Risultati immagini per La Locanda della Pasta di Gragnano, Via Nuova San Leone, Gragnano, 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976"/>
          <a:stretch/>
        </p:blipFill>
        <p:spPr bwMode="auto">
          <a:xfrm>
            <a:off x="3266549" y="3895063"/>
            <a:ext cx="3338941" cy="175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780928" y="5940152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Ore 16   </a:t>
            </a:r>
          </a:p>
          <a:p>
            <a:r>
              <a:rPr lang="it-IT" sz="1600" b="1" dirty="0" smtClean="0"/>
              <a:t>Rientro in hotel </a:t>
            </a:r>
          </a:p>
          <a:p>
            <a:r>
              <a:rPr lang="it-IT" sz="1600" b="1" dirty="0"/>
              <a:t>O</a:t>
            </a:r>
            <a:r>
              <a:rPr lang="it-IT" sz="1600" b="1" dirty="0" smtClean="0"/>
              <a:t>re 19   </a:t>
            </a:r>
          </a:p>
          <a:p>
            <a:r>
              <a:rPr lang="it-IT" sz="1600" b="1" dirty="0" smtClean="0"/>
              <a:t>Trasferimento con Bus privato dall’Hotel </a:t>
            </a:r>
          </a:p>
          <a:p>
            <a:r>
              <a:rPr lang="it-IT" sz="1600" b="1" dirty="0" smtClean="0"/>
              <a:t>al lungomare di Castellammare di Stabia</a:t>
            </a:r>
          </a:p>
          <a:p>
            <a:r>
              <a:rPr lang="it-IT" sz="1600" b="1" dirty="0" smtClean="0"/>
              <a:t>Passeggiata con vista del Golfo di Napoli Vesuvio e isola di Ischia fino al ristorante «Mare vivo» nel centro storico della Città </a:t>
            </a:r>
          </a:p>
          <a:p>
            <a:r>
              <a:rPr lang="it-IT" sz="1600" b="1" dirty="0" smtClean="0"/>
              <a:t>nel Borgo «Acqua della Madonna</a:t>
            </a:r>
            <a:r>
              <a:rPr lang="it-IT" sz="1600" b="1" dirty="0" smtClean="0"/>
              <a:t>»</a:t>
            </a:r>
          </a:p>
          <a:p>
            <a:r>
              <a:rPr lang="it-IT" sz="1600" b="1" dirty="0" smtClean="0"/>
              <a:t>Cena tipica</a:t>
            </a:r>
            <a:endParaRPr lang="it-IT" sz="1600" b="1" dirty="0"/>
          </a:p>
        </p:txBody>
      </p:sp>
      <p:pic>
        <p:nvPicPr>
          <p:cNvPr id="4102" name="Picture 6" descr="Risultati immagini per lungomare di castellamm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539" y="5431901"/>
            <a:ext cx="2278114" cy="288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60648" y="8553926"/>
            <a:ext cx="270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Al termine rientro in Hotel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938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72816" y="32352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Domenica 4  giugno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0648" y="1475656"/>
            <a:ext cx="62646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 </a:t>
            </a:r>
            <a:r>
              <a:rPr lang="it-IT" b="1" dirty="0" smtClean="0"/>
              <a:t>Ore 11  </a:t>
            </a:r>
          </a:p>
          <a:p>
            <a:r>
              <a:rPr lang="it-IT" b="1" dirty="0" smtClean="0"/>
              <a:t> Trasferimento con Bus privato da Vico Equense  </a:t>
            </a:r>
          </a:p>
          <a:p>
            <a:r>
              <a:rPr lang="it-IT" b="1" dirty="0"/>
              <a:t> </a:t>
            </a:r>
            <a:r>
              <a:rPr lang="it-IT" b="1" dirty="0" smtClean="0"/>
              <a:t> a Napoli </a:t>
            </a:r>
          </a:p>
          <a:p>
            <a:r>
              <a:rPr lang="it-IT" b="1" dirty="0" smtClean="0"/>
              <a:t>  Giro panoramico della città in bus 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2656" y="971600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Mattinata libera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0648" y="7774612"/>
            <a:ext cx="267893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Ore 14.20  </a:t>
            </a:r>
          </a:p>
          <a:p>
            <a:r>
              <a:rPr lang="it-IT" sz="2000" b="1" dirty="0" smtClean="0"/>
              <a:t>Partenza per Bologna</a:t>
            </a:r>
          </a:p>
          <a:p>
            <a:endParaRPr lang="it-IT" sz="1600" b="1" dirty="0" smtClean="0"/>
          </a:p>
          <a:p>
            <a:endParaRPr lang="it-IT" dirty="0"/>
          </a:p>
        </p:txBody>
      </p:sp>
      <p:pic>
        <p:nvPicPr>
          <p:cNvPr id="5126" name="Picture 6" descr="Risultati immagini per Napo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2843808"/>
            <a:ext cx="6170852" cy="1941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napol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5292080"/>
            <a:ext cx="3013418" cy="2101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Risultati immagini per napo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561" y="6948264"/>
            <a:ext cx="3014947" cy="1920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561" y="4996434"/>
            <a:ext cx="3014947" cy="1897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866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84784" y="762014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/>
              <a:t>Buona permanenza</a:t>
            </a:r>
          </a:p>
          <a:p>
            <a:r>
              <a:rPr lang="it-IT" sz="3600" i="1" dirty="0" smtClean="0"/>
              <a:t>                       Nellina</a:t>
            </a:r>
            <a:endParaRPr lang="it-IT" sz="3600" i="1" dirty="0"/>
          </a:p>
        </p:txBody>
      </p:sp>
      <p:pic>
        <p:nvPicPr>
          <p:cNvPr id="1026" name="Picture 2" descr="Risultati immagini per castellammare di stab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31" y="5214864"/>
            <a:ext cx="3389804" cy="2093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632" y="341429"/>
            <a:ext cx="3031728" cy="205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castellammare di stab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96" y="2769865"/>
            <a:ext cx="2870310" cy="2080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castellammare di stab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632" y="5214864"/>
            <a:ext cx="3031728" cy="209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sultati immagini per castellammare di stab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2" y="242464"/>
            <a:ext cx="3600400" cy="2255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magine correla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632" y="2627784"/>
            <a:ext cx="3031728" cy="222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66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Personalizzato 15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331</Words>
  <Application>Microsoft Office PowerPoint</Application>
  <PresentationFormat>Presentazione su schermo 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Elica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Riccardi</dc:creator>
  <cp:lastModifiedBy>Nellina</cp:lastModifiedBy>
  <cp:revision>28</cp:revision>
  <dcterms:created xsi:type="dcterms:W3CDTF">2017-05-23T08:42:28Z</dcterms:created>
  <dcterms:modified xsi:type="dcterms:W3CDTF">2017-05-23T22:41:46Z</dcterms:modified>
</cp:coreProperties>
</file>